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.doc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39472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Тема.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ОТРАСЛЕВОЙ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И КОНКУРЕНТНЫЙ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АНАЛИЗ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. Место и содержание отраслевого и конкурентного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анализа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Определение доминирующих в отрасли экономических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характеристик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. Основные движущие силы, вызывающие изменения в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отрасли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. Анализ конкурентных сил, действующих на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фирму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. Оценка конкурентных позиций и возможных действий соперничающих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компаний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. Определение ключевых факторов конкурентного успеха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7834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Риск входа потенциальных конкурентов (первая сила Портера) создает опасность прибыльности компании.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Конкурентная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сила этого фактора сильно зависит от высоты барьеров входа (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стоимости).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Имеется три основных источника таких барьеров: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лояльность к торговой марке покупателей (входящие компании должны перекрыть это значительными инвестициями);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абсолютное преимущества по издержкам (более низкие издержки производства обеспечивают существующим компаниям существенные преимущества, которые трудно достичь новым компаниям);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экономия на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масштабе.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Она связана со снижением издержек при массовом производстве стандартизированной продукции, скидками при больших закупках сырья, материалов и комплектующих, снижением удельных расходов на рекламу и т.д. Все это создает значительные трудности для компаний, начинающих производство.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2244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6394722"/>
          </a:xfrm>
        </p:spPr>
        <p:txBody>
          <a:bodyPr>
            <a:normAutofit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Второй конкурентной силой по Портеру является соперничество существующих в отрасли компаний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Здесь следует выявить влияние трех факторов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структуру отраслевой конкуренции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условия спроса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высоту барьеров выхода в отрасли.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1278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6322714"/>
          </a:xfrm>
        </p:spPr>
        <p:txBody>
          <a:bodyPr>
            <a:normAutofit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Структура отраслевой конкуренции зависит от степени консолидации в отрасли (фрагментарная ли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она, имеются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условия олигополии или монополии). Фрагментарная отрасль представляет потенциально больше угроз, чем благоприятных возможностей, т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к.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вход в такие отрасли сравнительно легок.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4788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консолидированных отраслях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компании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большие и независимые.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Конкурентные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действия одной компании прямо воздействуют на рыночную долю конкурентов, вызывая их ответные действия и раскручивая спираль конкуренции. Возможности таких компаний вести ценовую войну представляют главную конкурентную угрозу. В этом случае компании стремятся конкурировать по качественным отличительным преимуществам, т.е. конкурентная война ведется с позиций лояльности к торговой марке и минимизации вероятности ценовой войны. Успех такой тактики зависит от возможностей в отрасли дифференциации продукции.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8928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394722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Рост спроса в отрасли ведет к умеренной конкуренции при обеспечении больших возможностей для экспансии. Спрос растет вместе с рынком, компании могут увеличить скорость возврата инвестиций, и это делает компанию более привлекательной. Наоборот, снижение роста вызывает большую конкуренцию, компании могут отобрать рынки сбыта только у других компаний. Таким образом, уменьшение спроса - главная опасность увеличения конкуренции.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398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466730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Барьеры выхода являются серьезной опасностью, когда спрос в отрасли падает. Барьеры выхода являются экономическими и эмоциональными факторами, которые удерживают компанию, даже если доходы малы.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Обычно барьеры выхода включают следующие обстоятельства: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инвестиции в оборудование не имеют альтернатив их использования и, если компания оставит отрасль, их надо списывать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высокая фиксированная стоимость выхода из-за выплат увольняемым рабочим;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эмоциональное тяготения к отрасли;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стратегические взаимоотношения между СЗХ, например, соображения синергизма или интеграции между ними;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экономическая зависимость от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отрасли.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87327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778098"/>
          </a:xfrm>
        </p:spPr>
        <p:txBody>
          <a:bodyPr>
            <a:normAutofit fontScale="90000"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Таблица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2 -Спрос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 барьеры выхода как аргументы благоприятных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возможностей 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угроз в консолидированной отрасли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40768"/>
            <a:ext cx="8712968" cy="5328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5040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6322714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Третьей </a:t>
            </a:r>
            <a:r>
              <a:rPr lang="ru-RU" sz="2700" dirty="0" err="1">
                <a:latin typeface="Times New Roman" pitchFamily="18" charset="0"/>
                <a:cs typeface="Times New Roman" pitchFamily="18" charset="0"/>
              </a:rPr>
              <a:t>портеровской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силой является возможность покупателей "торговаться". Она представляет угрозу давления на цены из-за потребностей в лучших качестве или сервисе. Слабые покупатели, наоборот, допускают рост цен и повышение прибыли. Покупатели наиболее сильны в следующих ситуациях: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когда поставляющая отрасль состоит из многих малых компаний, а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покупателей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мало и они большие,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когда покупатели делают закупки в больших количествах,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когда отрасль зависит от покупателей в большей части своей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когда покупатели могут выбирать между снабжающими отраслями по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критерию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минимума цен, что увеличивает ценовую конкуренцию в отрасли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когда экономически для покупателей приобретения у разных компаний  рассматриваются как единое целое,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когда покупатели используют угрозу реализации своего снабжения путем  вертикальной интеграции.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0539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6394722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Четвертой конкурентной силой выступает давление со стороны поставщиков. Оно заключается в их угрозе поднять цены, вынуждая компании снизить количество поставляемой продукции, а следовательно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и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прибыль. Альтернативно - слабые поставщики дают возможность снизить цены на их продукцию и требовать более высокого качества. Наиболее мощным является давление со стороны поставщиков в следующих случаях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когда поставляемый продукт имеет мало заменителей и он важен для компании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когда компании отрасли неважны для снабжающих фирм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когда поставщики поставляют такие продукты, что для компаний дорого переключаться с одного вида на другой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когда поставщики используют угрозу вертикальной интеграции вперед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когда покупающие компании неспособны использовать угрозу своей вертикальной интеграции назад.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077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6552728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5.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Для изучения относительных конкурентных позиций фирм, действующих в отрасли, используются процедуры графической стратегической группировки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Компании в одной стратегической группе могут объединяться по разным признакам: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широте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диапазона продуктов,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методам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использования каналов товародвижения, идентичным технологическим подходам,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степени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вертикальной интеграции,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характеру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сервиса и технологического обслуживания,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предназначению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аналогичных продуктов для аналогичных покупателей,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качеству продуктов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и ценообразованию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Отрасль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может содержать одну стратегическую группу с идентичным стратегическими подходами к рынку. Другим пределом является наличие в отрасли многих стратегических групп.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6899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6322714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Целью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ситуационного анализа является выявление тех черт внутренней и внешней сред компании, которые наиболее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влияют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на стратегическое видение и возможности компании.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Логическим выходом стратегического анализа компании является оценка альтернатив для выбора стратегии.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Отраслевой и конкурентный анализ обычно используется для анализа внешней ситуации (макроокружения) компании одиночного бизнеса. Ситуационный анализ касается ближайшего окружения фирмы (микроокружения).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091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Процедура конструирования карты стратегической группировки и отнесения фирм к той или иной стратегической группе состоит в следующем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 Идентифицируются конкурентные характеристики, которые дифференцируют фирмы отрасли (цены, качество, география деятельности, степень вертикальной интеграции, диапазон продуктов и т.д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 Положение фирм наносится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двухкоординатный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график (по парам выбранных характеристик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 Отмечаются фирмы, попадающие в одну стратегическую область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4. Отличается доля каждой группы в полном объеме продаж отрасли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Таким образом, строится двумерная карта стратегической группировки отрасли 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39613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490066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Рис.3 -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Карта стратегических групп в пивоваренной промышленности США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1052736"/>
            <a:ext cx="8208912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5553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394722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построении карт стратегической группировки надо соблюдать следующие правила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основные переменные по осям координат не должны коррелировать между собою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эти переменные должны отражать существенные отличия конкурентов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эти переменные должны носить дискретный характер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площади обозначений фирм должны отражать их относительную долю продаж в отрасли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если существенных переменных больше двух, целесообразно построить несколько карт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Чем ближе расположены различные стратегические группы, тем сильнее их конкурентное соперничество.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1729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Идентификация стратегий конкурентов проводится с помощью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обобщения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сведений о целях и стратегии конкурентов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карт стратегической группировки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оценки серьезности конкурентных угроз в конкретной конкурентной позиции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819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20080"/>
          </a:xfrm>
        </p:spPr>
        <p:txBody>
          <a:bodyPr>
            <a:no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Таблица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3 -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Составляющие целей и стратегий конкурентов</a:t>
            </a:r>
            <a:r>
              <a:rPr lang="ru-RU" sz="2200" dirty="0"/>
              <a:t> </a:t>
            </a:r>
            <a:br>
              <a:rPr lang="ru-RU" sz="2200" dirty="0"/>
            </a:br>
            <a:endParaRPr lang="ru-RU" sz="2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688"/>
            <a:ext cx="9144000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61413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46673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того, чтобы оценить будущие позиции фирм в конкуренции, надо сконцентрировать внимание на их потенциальных возможностях улучшить свое положение на рынке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Агрессивные конкуренты являются источниками новых стратегических инициатив.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Удовлетворенные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соперники продолжают свою нынешнюю стратегию с небольшой точной подстройкой.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Беспокойные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бедствующие соперники могут перейти к свежим стратегическим действиям нападающего или защитного плана.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этой связи полезно представить себя на месте менеджеров этих компаний и предположить их возможные действия.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4104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6394722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Ключевые факторы успеха (КФУ) - главные определители финансового и конкурентного успеха в данной отрасли. Их идентификация - один из главных приоритетов разработки стратегии.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Они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могут служить краеугольными камнями построения стратегии, однако они могут меняться от отрасли к отрасли.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Обычно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для отрасли характерны три-четыре таких фактора, а из них один-два наиболее важны, и задачей анализа является их выделение.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661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0000"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1. Факторы, связанные с технологией: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компетентность в научных исследованиях (особенно в наукоемких отраслях);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способность к инновациям в производственных процессах;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способность к инновациям в продукции;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роль экспертов в данной технологии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2. Факторы, связанные с производством: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эффективность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низкозатратного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производства (экономия на масштабе производства, эффект накопления опыта);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качество производства;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высокая фондоотдача; 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размещение производства, гарантирующее низкие издержки;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обеспечение адекватной квалифицированной рабсилой;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высокая производительность труда (особенно в трудоемких производствах);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дешевое проектирование и техническое обеспечение;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гибкость производства при изменении моделей и размеров.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9359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394722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3. Факторы, связанные с распределением: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мощная сеть дистрибьюторов /дилеров;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возможность доходов в розничной торговле;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собственная торговая сеть компании;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быстрая доставка.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. Факторы, связанные с маркетингом: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хорошо испытанный, проверенный способ продаж;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удобный, доступный сервис и техобслуживание;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точное удовлетворение покупательских запросов;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широта диапазона товаров;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коммерческое искусство;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притягательные дизайн и упаковка;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гарантии покупателям.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38119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6394722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5. Факторы, связанные с квалификацией: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выдающиеся таланты;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"ноу-хау" в контроле качества;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эксперты в области проектирования;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эксперты в области технологии;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способность к точной ясной рекламе;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способность получить в результате разработки новые продукты в фазе НИОКР и быстро вывести их на рынок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6. Факторы, связанные с возможностями организации: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первоклассные информационные системы;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способность быстро реагировать на изменяющиеся рыночные условия;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компетентность в управлении и наличие управляющих "ноу-хау".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6172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093296"/>
            <a:ext cx="9036496" cy="764704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Рис.1 - Структура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стратегического анализа для компании одиночного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бизнеса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712967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98244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394722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7. Другие типы КФУ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благоприятный имидж и репутация;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осознание себя, как лидера;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удобное расположение;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приятное, вежливое обслуживание;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доступ к финансовому капиталу;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патентная защита;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общие низкие издержки.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608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6741368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Конструкция отраслевого и конкурентного анализа должна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учитывать: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главные экономические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характеристики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отрасли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движущую силу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изменений в отрасли и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ее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влияние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конкурентные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силы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отрасли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их силу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компании, занимающие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сильные/слабые конкурентные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позиции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сходное поведение в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конкуренции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ключевые факторы, определяющие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конкурентный успех или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поражение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привлекательность отрасли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 перспективе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для получение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прибыли выше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средней.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5224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394722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2.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ним относят: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размеры рынка;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области конкурентного соперничества (локальная, региональная, национальная, глобальная);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скорость роста рынка и стадия жизненного цикла отрасли;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число соперников и их относительные размеры, степень концентрации;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число покупателей и их относительные размеры;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превалирование передней или задней интеграции;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легкость входа и выхода;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степень дифференциации продуктов/услуг соперничающих фирм;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уровень технологических изменений в процессе производства и в новых продуктах;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влияние экономики на масштабы производства, транспортировку, маркетинг;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является ли степень использования производственных мощностей критичной в достижении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низкоценовой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эффективности производства;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наблюдается ли в отрасли сильная зависимость стоимости единицы продукции от кумулятивной величины объема производства;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требования к капиталу;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прибыльность в отрасли выше или ниже средней в экономике.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0062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648072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Таблица 1 -Стратегическая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важность ключевых экономических характеристик отрасли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754400"/>
              </p:ext>
            </p:extLst>
          </p:nvPr>
        </p:nvGraphicFramePr>
        <p:xfrm>
          <a:off x="107504" y="692696"/>
          <a:ext cx="8928992" cy="640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Документ" r:id="rId3" imgW="5992290" imgH="7054634" progId="Word.Document.12">
                  <p:embed/>
                </p:oleObj>
              </mc:Choice>
              <mc:Fallback>
                <p:oleObj name="Документ" r:id="rId3" imgW="5992290" imgH="705463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504" y="692696"/>
                        <a:ext cx="8928992" cy="6408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2078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4136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Обычно к их числу относят: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1. Изменения в долговременной скорости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роста.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2. Изменения в том, кто покупает товары и как они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используются.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3. Инновации в продуктах.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4. Технологические изменения.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5. Маркетинговые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инновации.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6. Вход или выход главных фирм в отрасли.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7. Увеличение глобализации в отрасли.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8. Изменения в стоимости и эффективности.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9. Переход потребителей к дифференцированным товарам от стандартных.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10. Влияние законодательных изменений.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11. Изменение социальной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демографической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обстановки и стиля жизни.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12. Снижение неопределенности и риска в бизнесе.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922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394722"/>
          </a:xfrm>
        </p:spPr>
        <p:txBody>
          <a:bodyPr>
            <a:normAutofit/>
          </a:bodyPr>
          <a:lstStyle/>
          <a:p>
            <a:r>
              <a:rPr lang="ru-RU" b="1" dirty="0" smtClean="0"/>
              <a:t>4.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Этот анализ делается с целью идентифицировать благоприятные возможности и опасности, с которыми может встретиться фирма в отрасли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Портер предложил для этого модель пяти сил (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рис.2).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Он аргументировал эту модель тем, что чем выше давление этих сил, тем меньше у существующих компаний возможности увеличивать цены и прибыль. Ослабление сил создает благоприятные возможности для компании. Компания, изменив свою стратегию, может воздействовать на эти силы в свою пользу.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810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021288"/>
            <a:ext cx="8856984" cy="562074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Рис.2 -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Модель "пяти сил" Портера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88640"/>
            <a:ext cx="8640960" cy="554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92092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540</Words>
  <Application>Microsoft Office PowerPoint</Application>
  <PresentationFormat>Экран (4:3)</PresentationFormat>
  <Paragraphs>30</Paragraphs>
  <Slides>30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Тема Office</vt:lpstr>
      <vt:lpstr>Документ</vt:lpstr>
      <vt:lpstr>      Тема. ОТРАСЛЕВОЙ И КОНКУРЕНТНЫЙ АНАЛИЗ  1. Место и содержание отраслевого и конкурентного анализа  2. Определение доминирующих в отрасли экономических характеристик  3. Основные движущие силы, вызывающие изменения в отрасли  4. Анализ конкурентных сил, действующих на фирму  5. Оценка конкурентных позиций и возможных действий соперничающих компаний  6. Определение ключевых факторов конкурентного успеха    </vt:lpstr>
      <vt:lpstr>1.  Целью ситуационного анализа является выявление тех черт внутренней и внешней сред компании, которые наиболее влияют на стратегическое видение и возможности компании.   Логическим выходом стратегического анализа компании является оценка альтернатив для выбора стратегии.   Отраслевой и конкурентный анализ обычно используется для анализа внешней ситуации (макроокружения) компании одиночного бизнеса. Ситуационный анализ касается ближайшего окружения фирмы (микроокружения).  </vt:lpstr>
      <vt:lpstr>Рис.1 - Структура стратегического анализа для компании одиночного бизнеса</vt:lpstr>
      <vt:lpstr>Конструкция отраслевого и конкурентного анализа должна учитывать:  - главные экономические характеристики отрасли  - движущую силу изменений в отрасли и ее влияние   - конкурентные силы отрасли и их силу  - компании, занимающие сильные/слабые конкурентные позиции  - сходное поведение в конкуренции   - ключевые факторы, определяющие конкурентный успех или поражение  - привлекательность отрасли в перспективе для получение прибыли выше средней. </vt:lpstr>
      <vt:lpstr> 2.  К ним относят: - размеры рынка; - области конкурентного соперничества (локальная, региональная, национальная, глобальная); - скорость роста рынка и стадия жизненного цикла отрасли; - число соперников и их относительные размеры, степень концентрации; - число покупателей и их относительные размеры; - превалирование передней или задней интеграции; - легкость входа и выхода; - степень дифференциации продуктов/услуг соперничающих фирм; - уровень технологических изменений в процессе производства и в новых продуктах; - влияние экономики на масштабы производства, транспортировку, маркетинг; - является ли степень использования производственных мощностей критичной в достижении низкоценовой эффективности производства; - наблюдается ли в отрасли сильная зависимость стоимости единицы продукции от кумулятивной величины объема производства; - требования к капиталу; - прибыльность в отрасли выше или ниже средней в экономике. </vt:lpstr>
      <vt:lpstr>Таблица 1 -Стратегическая важность ключевых экономических характеристик отрасли  </vt:lpstr>
      <vt:lpstr>3.  Обычно к их числу относят: 1. Изменения в долговременной скорости роста. 2. Изменения в том, кто покупает товары и как они используются. 3. Инновации в продуктах. 4. Технологические изменения. 5. Маркетинговые инновации. 6. Вход или выход главных фирм в отрасли. 7. Увеличение глобализации в отрасли. 8. Изменения в стоимости и эффективности. 9. Переход потребителей к дифференцированным товарам от стандартных. 10. Влияние законодательных изменений. 11. Изменение социальной, демографической обстановки и стиля жизни. 12. Снижение неопределенности и риска в бизнесе. </vt:lpstr>
      <vt:lpstr>4.  Этот анализ делается с целью идентифицировать благоприятные возможности и опасности, с которыми может встретиться фирма в отрасли.  Портер предложил для этого модель пяти сил (рис.2). Он аргументировал эту модель тем, что чем выше давление этих сил, тем меньше у существующих компаний возможности увеличивать цены и прибыль. Ослабление сил создает благоприятные возможности для компании. Компания, изменив свою стратегию, может воздействовать на эти силы в свою пользу. </vt:lpstr>
      <vt:lpstr>Рис.2 - Модель "пяти сил" Портера </vt:lpstr>
      <vt:lpstr>Риск входа потенциальных конкурентов (первая сила Портера) создает опасность прибыльности компании. Конкурентная сила этого фактора сильно зависит от высоты барьеров входа (стоимости). Имеется три основных источника таких барьеров: - лояльность к торговой марке покупателей (входящие компании должны перекрыть это значительными инвестициями); - абсолютное преимущества по издержкам (более низкие издержки производства обеспечивают существующим компаниям существенные преимущества, которые трудно достичь новым компаниям); - экономия на масштабе. Она связана со снижением издержек при массовом производстве стандартизированной продукции, скидками при больших закупках сырья, материалов и комплектующих, снижением удельных расходов на рекламу и т.д. Все это создает значительные трудности для компаний, начинающих производство. </vt:lpstr>
      <vt:lpstr>Второй конкурентной силой по Портеру является соперничество существующих в отрасли компаний.    Здесь следует выявить влияние трех факторов:  - структуру отраслевой конкуренции,  - условия спроса,  - высоту барьеров выхода в отрасли. </vt:lpstr>
      <vt:lpstr>Структура отраслевой конкуренции зависит от степени консолидации в отрасли (фрагментарная ли она, имеются условия олигополии или монополии). Фрагментарная отрасль представляет потенциально больше угроз, чем благоприятных возможностей, т. к. вход в такие отрасли сравнительно легок. </vt:lpstr>
      <vt:lpstr>В консолидированных отраслях компании большие и независимые. Конкурентные действия одной компании прямо воздействуют на рыночную долю конкурентов, вызывая их ответные действия и раскручивая спираль конкуренции. Возможности таких компаний вести ценовую войну представляют главную конкурентную угрозу. В этом случае компании стремятся конкурировать по качественным отличительным преимуществам, т.е. конкурентная война ведется с позиций лояльности к торговой марке и минимизации вероятности ценовой войны. Успех такой тактики зависит от возможностей в отрасли дифференциации продукции. </vt:lpstr>
      <vt:lpstr>Рост спроса в отрасли ведет к умеренной конкуренции при обеспечении больших возможностей для экспансии. Спрос растет вместе с рынком, компании могут увеличить скорость возврата инвестиций, и это делает компанию более привлекательной. Наоборот, снижение роста вызывает большую конкуренцию, компании могут отобрать рынки сбыта только у других компаний. Таким образом, уменьшение спроса - главная опасность увеличения конкуренции. </vt:lpstr>
      <vt:lpstr>Барьеры выхода являются серьезной опасностью, когда спрос в отрасли падает. Барьеры выхода являются экономическими и эмоциональными факторами, которые удерживают компанию, даже если доходы малы.   Обычно барьеры выхода включают следующие обстоятельства:  - инвестиции в оборудование не имеют альтернатив их использования и, если компания оставит отрасль, их надо списывать;  - высокая фиксированная стоимость выхода из-за выплат увольняемым рабочим;  - эмоциональное тяготения к отрасли;  - стратегические взаимоотношения между СЗХ, например, соображения синергизма или интеграции между ними;  - экономическая зависимость от отрасли. </vt:lpstr>
      <vt:lpstr>Таблица 2 -Спрос и барьеры выхода как аргументы благоприятных возможностей и угроз в консолидированной отрасли </vt:lpstr>
      <vt:lpstr>Третьей портеровской силой является возможность покупателей "торговаться". Она представляет угрозу давления на цены из-за потребностей в лучших качестве или сервисе. Слабые покупатели, наоборот, допускают рост цен и повышение прибыли. Покупатели наиболее сильны в следующих ситуациях:  - когда поставляющая отрасль состоит из многих малых компаний, а покупателей мало и они большие,  - когда покупатели делают закупки в больших количествах,  - когда отрасль зависит от покупателей в большей части своей деятельности,  - когда покупатели могут выбирать между снабжающими отраслями по критерию минимума цен, что увеличивает ценовую конкуренцию в отрасли,  - когда экономически для покупателей приобретения у разных компаний  рассматриваются как единое целое,  - когда покупатели используют угрозу реализации своего снабжения путем  вертикальной интеграции. </vt:lpstr>
      <vt:lpstr>Четвертой конкурентной силой выступает давление со стороны поставщиков. Оно заключается в их угрозе поднять цены, вынуждая компании снизить количество поставляемой продукции, а следовательно, и прибыль. Альтернативно - слабые поставщики дают возможность снизить цены на их продукцию и требовать более высокого качества. Наиболее мощным является давление со стороны поставщиков в следующих случаях:  - когда поставляемый продукт имеет мало заменителей и он важен для компании; - когда компании отрасли неважны для снабжающих фирм; - когда поставщики поставляют такие продукты, что для компаний дорого переключаться с одного вида на другой; - когда поставщики используют угрозу вертикальной интеграции вперед; - когда покупающие компании неспособны использовать угрозу своей вертикальной интеграции назад. </vt:lpstr>
      <vt:lpstr>5.   Для изучения относительных конкурентных позиций фирм, действующих в отрасли, используются процедуры графической стратегической группировки.  Компании в одной стратегической группе могут объединяться по разным признакам:  широте диапазона продуктов,  методам использования каналов товародвижения, идентичным технологическим подходам,  степени вертикальной интеграции,  характеру сервиса и технологического обслуживания,  предназначению аналогичных продуктов для аналогичных покупателей,  качеству продуктов и ценообразованию.   Отрасль может содержать одну стратегическую группу с идентичным стратегическими подходами к рынку. Другим пределом является наличие в отрасли многих стратегических групп. </vt:lpstr>
      <vt:lpstr>Процедура конструирования карты стратегической группировки и отнесения фирм к той или иной стратегической группе состоит в следующем:  1. Идентифицируются конкурентные характеристики, которые дифференцируют фирмы отрасли (цены, качество, география деятельности, степень вертикальной интеграции, диапазон продуктов и т.д.).  2. Положение фирм наносится на двухкоординатный график (по парам выбранных характеристик).  3. Отмечаются фирмы, попадающие в одну стратегическую область.  4. Отличается доля каждой группы в полном объеме продаж отрасли.  Таким образом, строится двумерная карта стратегической группировки отрасли  </vt:lpstr>
      <vt:lpstr>Рис.3 - Карта стратегических групп в пивоваренной промышленности США</vt:lpstr>
      <vt:lpstr>При построении карт стратегической группировки надо соблюдать следующие правила:  - основные переменные по осям координат не должны коррелировать между собою,  - эти переменные должны отражать существенные отличия конкурентов,  - эти переменные должны носить дискретный характер,  - площади обозначений фирм должны отражать их относительную долю продаж в отрасли,  - если существенных переменных больше двух, целесообразно построить несколько карт.  Чем ближе расположены различные стратегические группы, тем сильнее их конкурентное соперничество. </vt:lpstr>
      <vt:lpstr>Идентификация стратегий конкурентов проводится с помощью обобщения сведений о целях и стратегии конкурентов и карт стратегической группировки для оценки серьезности конкурентных угроз в конкретной конкурентной позиции.   </vt:lpstr>
      <vt:lpstr>Таблица 3 - Составляющие целей и стратегий конкурентов  </vt:lpstr>
      <vt:lpstr>Для того, чтобы оценить будущие позиции фирм в конкуренции, надо сконцентрировать внимание на их потенциальных возможностях улучшить свое положение на рынке.   Агрессивные конкуренты являются источниками новых стратегических инициатив.   Удовлетворенные соперники продолжают свою нынешнюю стратегию с небольшой точной подстройкой.   Беспокойные и бедствующие соперники могут перейти к свежим стратегическим действиям нападающего или защитного плана.   В этой связи полезно представить себя на месте менеджеров этих компаний и предположить их возможные действия. </vt:lpstr>
      <vt:lpstr>6.   Ключевые факторы успеха (КФУ) - главные определители финансового и конкурентного успеха в данной отрасли. Их идентификация - один из главных приоритетов разработки стратегии.  Они могут служить краеугольными камнями построения стратегии, однако они могут меняться от отрасли к отрасли.  Обычно для отрасли характерны три-четыре таких фактора, а из них один-два наиболее важны, и задачей анализа является их выделение. </vt:lpstr>
      <vt:lpstr>1. Факторы, связанные с технологией: - компетентность в научных исследованиях (особенно в наукоемких отраслях); - способность к инновациям в производственных процессах; - способность к инновациям в продукции; - роль экспертов в данной технологии.  2. Факторы, связанные с производством: - эффективность низкозатратного производства (экономия на масштабе производства, эффект накопления опыта); - качество производства; - высокая фондоотдача;  - размещение производства, гарантирующее низкие издержки; - обеспечение адекватной квалифицированной рабсилой; - высокая производительность труда (особенно в трудоемких производствах); - дешевое проектирование и техническое обеспечение; - гибкость производства при изменении моделей и размеров. </vt:lpstr>
      <vt:lpstr>3. Факторы, связанные с распределением: - мощная сеть дистрибьюторов /дилеров; - возможность доходов в розничной торговле; - собственная торговая сеть компании; - быстрая доставка.  4. Факторы, связанные с маркетингом: - хорошо испытанный, проверенный способ продаж; - удобный, доступный сервис и техобслуживание; - точное удовлетворение покупательских запросов; - широта диапазона товаров; - коммерческое искусство; - притягательные дизайн и упаковка; - гарантии покупателям. </vt:lpstr>
      <vt:lpstr>5. Факторы, связанные с квалификацией: - выдающиеся таланты; - "ноу-хау" в контроле качества; - эксперты в области проектирования; - эксперты в области технологии; - способность к точной ясной рекламе; - способность получить в результате разработки новые продукты в фазе НИОКР и быстро вывести их на рынок.  6. Факторы, связанные с возможностями организации: - первоклассные информационные системы; - способность быстро реагировать на изменяющиеся рыночные условия; - компетентность в управлении и наличие управляющих "ноу-хау". </vt:lpstr>
      <vt:lpstr>7. Другие типы КФУ:  - благоприятный имидж и репутация; - осознание себя, как лидера; - удобное расположение; - приятное, вежливое обслуживание; - доступ к финансовому капиталу; - патентная защита; - общие низкие издержки.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ОТРАСЛЕВОЙ И КОНКУРЕНТНЫЙ АНАЛИЗ 1. Место и содержание отраслевого и конкурентного анализа </dc:title>
  <dc:creator>Светлана Лёвушкина</dc:creator>
  <cp:lastModifiedBy>Admin</cp:lastModifiedBy>
  <cp:revision>30</cp:revision>
  <dcterms:created xsi:type="dcterms:W3CDTF">2014-09-22T13:09:18Z</dcterms:created>
  <dcterms:modified xsi:type="dcterms:W3CDTF">2022-10-18T14:28:24Z</dcterms:modified>
</cp:coreProperties>
</file>